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2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E83B1D-48CF-4479-B3BA-681A889549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4ACDF6E-2435-44BB-811E-18A524D0FB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7033DD-4594-4EF5-895F-40A6889C1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4F0C-87AC-478B-9472-9816504F510D}" type="datetimeFigureOut">
              <a:rPr lang="nl-NL" smtClean="0"/>
              <a:t>7-6-2021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9FA9C3D-E889-45A2-90FD-76F39BF01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AF1BCD-4F3C-419F-AD12-61C0D96CE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0CFD-BFA8-499F-8A3A-E8E6A23EBA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197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AAF398-4AD9-4FFD-A8D9-4724088B4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FDBF499-83D5-4A6E-8E45-BFA94DF5F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C454CE2-778E-4796-8785-F7B9CC423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4F0C-87AC-478B-9472-9816504F510D}" type="datetimeFigureOut">
              <a:rPr lang="nl-NL" smtClean="0"/>
              <a:t>7-6-2021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F5C8B17-6F49-40D2-BB18-049A9F74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FCEB25D-E61F-40E6-BEBB-4CA73DEA0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0CFD-BFA8-499F-8A3A-E8E6A23EBA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2301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6049C1A-6E3D-466D-B977-CEC7241F1F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4632CDA-0BE8-49F6-83E6-3BDE9B7335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61E862-869C-4559-A49F-8872AEF70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4F0C-87AC-478B-9472-9816504F510D}" type="datetimeFigureOut">
              <a:rPr lang="nl-NL" smtClean="0"/>
              <a:t>7-6-2021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6D2C25-9D91-489C-8F0D-9C33B8981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7421B57-EBF3-45AC-9B9E-E4B0772F6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0CFD-BFA8-499F-8A3A-E8E6A23EBA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9913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0E309E-EF15-45C7-B836-4411218AB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952CE1-2464-4259-8196-6D44C1573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BCC163-E3D6-490A-8B65-61341D673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4F0C-87AC-478B-9472-9816504F510D}" type="datetimeFigureOut">
              <a:rPr lang="nl-NL" smtClean="0"/>
              <a:t>7-6-2021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103613B-2237-4DF7-97E1-26AF94357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1C27ABF-4FF9-413D-BA8C-EF0E07D69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0CFD-BFA8-499F-8A3A-E8E6A23EBA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443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98EAAC-66AF-4320-85CE-E0C8D6A5A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BE163DA-3080-4DE8-9F05-6D7CD0BE6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1872A6-657A-4A20-87AF-ACF25BF97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4F0C-87AC-478B-9472-9816504F510D}" type="datetimeFigureOut">
              <a:rPr lang="nl-NL" smtClean="0"/>
              <a:t>7-6-2021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7D1BD7-5EBB-4092-90A2-0EA1ECE97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87BBA8F-0E4E-4BD9-9F15-6B984272C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0CFD-BFA8-499F-8A3A-E8E6A23EBA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8143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F8D31C-D572-4C8A-9DBA-0A49707BA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09C032-A823-4E33-9BC0-8DEDF2B270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6F128F9-BBF7-4F10-807F-2C481DFBD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6DA800C-3C3C-451F-94DA-840363448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4F0C-87AC-478B-9472-9816504F510D}" type="datetimeFigureOut">
              <a:rPr lang="nl-NL" smtClean="0"/>
              <a:t>7-6-2021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77883EA-6F35-4134-9433-C0F71F0DD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A9321F9-14EF-4DD3-BBE8-9C3B017C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0CFD-BFA8-499F-8A3A-E8E6A23EBA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344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DF45BF-9E84-4792-B857-0E7E313C0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4045799-D03F-4536-BBF4-AFBCE2685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E90AC26-2E5A-4B98-8BAE-E270C4577F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2BB40FE-F7C6-4DD0-A904-CCDAB7C0B1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09FE21-9C9C-4C3A-9158-510AF34C64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C597A79-7529-44D5-B00D-A66ADE9AD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4F0C-87AC-478B-9472-9816504F510D}" type="datetimeFigureOut">
              <a:rPr lang="nl-NL" smtClean="0"/>
              <a:t>7-6-2021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8334550-D279-4593-89B0-1B59C2B21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8600AB0-99F4-4075-8BC7-5B82931AE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0CFD-BFA8-499F-8A3A-E8E6A23EBA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1880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88E571-D2A1-49ED-B54B-872C736D9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4E120BE-A362-4879-8C76-ACC753983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4F0C-87AC-478B-9472-9816504F510D}" type="datetimeFigureOut">
              <a:rPr lang="nl-NL" smtClean="0"/>
              <a:t>7-6-2021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CA83EA9-07CF-431C-92EA-D7761D21A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0F59003-1AE0-44C5-A2DE-DD463B61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0CFD-BFA8-499F-8A3A-E8E6A23EBA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7993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6542A8B-043F-420A-A427-D0ED4E21A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4F0C-87AC-478B-9472-9816504F510D}" type="datetimeFigureOut">
              <a:rPr lang="nl-NL" smtClean="0"/>
              <a:t>7-6-2021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DB8E7BE-F140-478A-A99C-582AFF35E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F13275A-F483-4919-ACB0-C8AA31664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0CFD-BFA8-499F-8A3A-E8E6A23EBA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314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BADB0E-5072-4492-8A99-C548BB0F1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55F78E-9729-4111-A5E2-5AC4030A3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7F2563B-2FBB-4F38-B8DD-9769F2B5A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A3F00CB-7A16-48C6-A848-9D5480305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4F0C-87AC-478B-9472-9816504F510D}" type="datetimeFigureOut">
              <a:rPr lang="nl-NL" smtClean="0"/>
              <a:t>7-6-2021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BDD8707-CAB5-4BB9-A51F-F858C1054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7B0E31D-9120-43EE-A9CF-685C0E5B9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0CFD-BFA8-499F-8A3A-E8E6A23EBA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6980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2B1998-3AE1-4040-961F-349CD1CA1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6A54E2F-7ACE-43A6-AF49-D2CC1D8933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3E741D8-E58B-4B23-8115-596740426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8F2017E-421C-4DA3-B1F4-36F45A0D5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4F0C-87AC-478B-9472-9816504F510D}" type="datetimeFigureOut">
              <a:rPr lang="nl-NL" smtClean="0"/>
              <a:t>7-6-2021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EE702EC-1DBF-47EF-B2B9-1F1C48007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7AB052F-060D-43C5-9C5C-FE47EA3D1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0CFD-BFA8-499F-8A3A-E8E6A23EBA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007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5259239-6323-4CD8-A6FB-958202C9F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B15B5F6-A360-4A62-8058-3118608B8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5F929B-8F1A-4193-8A79-9C08D25ED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D4F0C-87AC-478B-9472-9816504F510D}" type="datetimeFigureOut">
              <a:rPr lang="nl-NL" smtClean="0"/>
              <a:t>7-6-2021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36236E1-1E55-4D59-84F1-B53174135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A1BE1D-7A92-40E0-8E40-FF5FE7A8B2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00CFD-BFA8-499F-8A3A-E8E6A23EBA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287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ap.rieter@zuid-limburg-bereikbaar.n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A0DC3F-7084-4906-94E3-DDF3D2050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03" y="355501"/>
            <a:ext cx="10818795" cy="943910"/>
          </a:xfrm>
        </p:spPr>
        <p:txBody>
          <a:bodyPr>
            <a:normAutofit fontScale="90000"/>
          </a:bodyPr>
          <a:lstStyle/>
          <a:p>
            <a:pPr algn="ctr"/>
            <a:r>
              <a:rPr lang="nl-NL" b="1" dirty="0">
                <a:solidFill>
                  <a:srgbClr val="0070C0"/>
                </a:solidFill>
                <a:latin typeface="+mn-lt"/>
              </a:rPr>
              <a:t> Maak kans op een E-adviseur-voucher </a:t>
            </a:r>
            <a:br>
              <a:rPr lang="nl-NL" b="1" dirty="0">
                <a:solidFill>
                  <a:srgbClr val="0070C0"/>
                </a:solidFill>
                <a:latin typeface="+mn-lt"/>
              </a:rPr>
            </a:br>
            <a:r>
              <a:rPr lang="nl-NL" b="1" dirty="0">
                <a:solidFill>
                  <a:srgbClr val="0070C0"/>
                </a:solidFill>
                <a:latin typeface="+mn-lt"/>
              </a:rPr>
              <a:t>t.w.v. maximaal € 750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C1C67F1-B999-4E2A-8E69-55A756992502}"/>
              </a:ext>
            </a:extLst>
          </p:cNvPr>
          <p:cNvSpPr txBox="1"/>
          <p:nvPr/>
        </p:nvSpPr>
        <p:spPr>
          <a:xfrm>
            <a:off x="469688" y="1431587"/>
            <a:ext cx="11401183" cy="532453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/>
              <a:t>Gemeente, MEA en SIM willen kantoren stimuleren tot het zetten van stappen inzake Energielabel C. </a:t>
            </a:r>
            <a:br>
              <a:rPr lang="nl-NL" sz="2000" dirty="0"/>
            </a:br>
            <a:r>
              <a:rPr lang="nl-NL" sz="2000" u="sng" dirty="0"/>
              <a:t>De eerste stap richting een energielabel C </a:t>
            </a:r>
            <a:r>
              <a:rPr lang="nl-NL" sz="2000" dirty="0"/>
              <a:t>is de rapportage &amp; adviezen van de energieadviseur.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/>
              <a:t>Daartoe worden 3 vouchers van €750 incl. btw verloot onder die kantoren / kantoorgebouwen die:</a:t>
            </a:r>
          </a:p>
          <a:p>
            <a:endParaRPr lang="nl-NL" sz="20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nl-NL" sz="2000" dirty="0"/>
              <a:t> vóór 1 juni 2021 nog geen Energielabel hebben of een Label, slechter dan C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nl-NL" sz="2000" dirty="0"/>
              <a:t>die gevestigd zijn in de gemeente Maastricht, waar ook het kantoor (gebouw) staat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nl-NL" sz="2000" dirty="0"/>
              <a:t>die tussen 7 juni en 1 december een erkende energieadviseur inhuren voor opname en advies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nl-NL" sz="2000" dirty="0"/>
              <a:t>die uiterlijk 5 december 2021 via de mail aan </a:t>
            </a:r>
            <a:r>
              <a:rPr lang="nl-NL" sz="2000" dirty="0">
                <a:hlinkClick r:id="rId2"/>
              </a:rPr>
              <a:t>jaap.rieter@zuid-limburg-bereikbaar.nl</a:t>
            </a:r>
            <a:r>
              <a:rPr lang="nl-NL" sz="2000" dirty="0"/>
              <a:t>  aangeven deel te nemen aan de ELC-loting en de volgende bijlagen insturen: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nl-NL" sz="2000" dirty="0"/>
              <a:t>De factuur van de ingezette energieadviseur voor de verleende diensten t.b.v. EL-C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nl-NL" sz="2000" dirty="0"/>
              <a:t>Een kopie van het rapport van de energieadviseur incl. opname en adviezen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nl-NL" sz="20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nl-NL" sz="2000" dirty="0"/>
              <a:t>de verloting (door notaris) vindt plaats op 7 december, waarna de winnaars bekend worden gemaakt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nl-NL" sz="2000" dirty="0"/>
              <a:t>deelname voorwaarde 1: voldoen aan de de-</a:t>
            </a:r>
            <a:r>
              <a:rPr lang="nl-NL" sz="2000" dirty="0" err="1"/>
              <a:t>minimis</a:t>
            </a:r>
            <a:r>
              <a:rPr lang="nl-NL" sz="2000" dirty="0"/>
              <a:t>-eis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nl-NL" sz="2000" dirty="0"/>
              <a:t>deelname voorwaarde 2: deelname promotie EL-C-activiteiten door interview voor website e.d.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nl-NL" sz="2000" dirty="0"/>
              <a:t>deze informatie wordt op website MEA en SIM gedeeld</a:t>
            </a:r>
          </a:p>
        </p:txBody>
      </p:sp>
    </p:spTree>
    <p:extLst>
      <p:ext uri="{BB962C8B-B14F-4D97-AF65-F5344CB8AC3E}">
        <p14:creationId xmlns:p14="http://schemas.microsoft.com/office/powerpoint/2010/main" val="390474449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CE79E69FAD9140AEA0810E4BC70E68" ma:contentTypeVersion="11" ma:contentTypeDescription="Een nieuw document maken." ma:contentTypeScope="" ma:versionID="65dcc4ff360be4b5e3e9165edb87e8f8">
  <xsd:schema xmlns:xsd="http://www.w3.org/2001/XMLSchema" xmlns:xs="http://www.w3.org/2001/XMLSchema" xmlns:p="http://schemas.microsoft.com/office/2006/metadata/properties" xmlns:ns2="5318c663-6b95-449d-9e89-e6546edaa3a2" xmlns:ns3="07dbb6f8-0f41-4b7c-ad03-ecbfa36923e3" targetNamespace="http://schemas.microsoft.com/office/2006/metadata/properties" ma:root="true" ma:fieldsID="993d9377499b5186c35c07799396a5da" ns2:_="" ns3:_="">
    <xsd:import namespace="5318c663-6b95-449d-9e89-e6546edaa3a2"/>
    <xsd:import namespace="07dbb6f8-0f41-4b7c-ad03-ecbfa36923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18c663-6b95-449d-9e89-e6546edaa3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dbb6f8-0f41-4b7c-ad03-ecbfa36923e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57E614-9DB9-4FED-A793-2F9545F43414}"/>
</file>

<file path=customXml/itemProps2.xml><?xml version="1.0" encoding="utf-8"?>
<ds:datastoreItem xmlns:ds="http://schemas.openxmlformats.org/officeDocument/2006/customXml" ds:itemID="{D43072C0-944A-4AA7-9E95-287276A55F74}"/>
</file>

<file path=customXml/itemProps3.xml><?xml version="1.0" encoding="utf-8"?>
<ds:datastoreItem xmlns:ds="http://schemas.openxmlformats.org/officeDocument/2006/customXml" ds:itemID="{51C696FF-A416-4EB6-868A-6D1114C2EDF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Breedbeeld</PresentationFormat>
  <Paragraphs>16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Kantoorthema</vt:lpstr>
      <vt:lpstr> Maak kans op een E-adviseur-voucher  t.w.v. maximaal € 750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Maak kans op een E-adviseur-voucher  t.w.v. maximaal € 750</dc:title>
  <dc:creator>Lola</dc:creator>
  <cp:lastModifiedBy>Lola</cp:lastModifiedBy>
  <cp:revision>1</cp:revision>
  <dcterms:created xsi:type="dcterms:W3CDTF">2021-06-07T10:28:45Z</dcterms:created>
  <dcterms:modified xsi:type="dcterms:W3CDTF">2021-06-07T10:29:33Z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0x0101006BCE79E69FAD9140AEA0810E4BC70E68</vt:lpwstr>
  </property>
</Properties>
</file>